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8" r:id="rId8"/>
    <p:sldId id="269" r:id="rId9"/>
    <p:sldId id="270" r:id="rId10"/>
    <p:sldId id="273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11"/>
    <a:srgbClr val="2300F6"/>
    <a:srgbClr val="F60000"/>
    <a:srgbClr val="93CC60"/>
    <a:srgbClr val="E1BBEB"/>
    <a:srgbClr val="FDEF99"/>
    <a:srgbClr val="FDFF97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5" autoAdjust="0"/>
    <p:restoredTop sz="94660"/>
  </p:normalViewPr>
  <p:slideViewPr>
    <p:cSldViewPr snapToGrid="0">
      <p:cViewPr>
        <p:scale>
          <a:sx n="125" d="100"/>
          <a:sy n="125" d="100"/>
        </p:scale>
        <p:origin x="1620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1071870/Biped/?l=koreana" TargetMode="External"/><Relationship Id="rId3" Type="http://schemas.openxmlformats.org/officeDocument/2006/relationships/hyperlink" Target="https://git-scm.com/downloads/logos" TargetMode="External"/><Relationship Id="rId7" Type="http://schemas.openxmlformats.org/officeDocument/2006/relationships/hyperlink" Target="https://git-fork.com/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indie.onstove.com/ko/games/1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rectx-12-logo-100251209-orig.jpg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visualstudio.microsoft.com/ko/subscriptions/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commons.wikimedia.org/wiki/File:Photoshop_CC_icon.png" TargetMode="External"/><Relationship Id="rId9" Type="http://schemas.openxmlformats.org/officeDocument/2006/relationships/hyperlink" Target="https://kor.pngtree.com/freepng/vector-mouse-icon_4271401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ABC27-7DCA-479F-A8B7-FD8DE2FEB3C8}"/>
              </a:ext>
            </a:extLst>
          </p:cNvPr>
          <p:cNvSpPr txBox="1"/>
          <p:nvPr/>
        </p:nvSpPr>
        <p:spPr>
          <a:xfrm>
            <a:off x="2697482" y="4285186"/>
            <a:ext cx="164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E352AE-9558-43DB-9371-F60EBA4BF8D3}"/>
              </a:ext>
            </a:extLst>
          </p:cNvPr>
          <p:cNvSpPr/>
          <p:nvPr/>
        </p:nvSpPr>
        <p:spPr>
          <a:xfrm>
            <a:off x="2219150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1/2/3: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CDA271-8605-4FB2-8248-F9A6C16B4B1B}"/>
              </a:ext>
            </a:extLst>
          </p:cNvPr>
          <p:cNvSpPr/>
          <p:nvPr/>
        </p:nvSpPr>
        <p:spPr>
          <a:xfrm>
            <a:off x="2922369" y="5061430"/>
            <a:ext cx="2957731" cy="601042"/>
          </a:xfrm>
          <a:prstGeom prst="rect">
            <a:avLst/>
          </a:prstGeom>
          <a:solidFill>
            <a:srgbClr val="93CC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6299F1F2-8193-43EA-A5BE-4A480021B182}"/>
              </a:ext>
            </a:extLst>
          </p:cNvPr>
          <p:cNvCxnSpPr>
            <a:cxnSpLocks/>
          </p:cNvCxnSpPr>
          <p:nvPr/>
        </p:nvCxnSpPr>
        <p:spPr>
          <a:xfrm rot="5400000">
            <a:off x="4099635" y="5972436"/>
            <a:ext cx="6032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5DD6C8-4CA4-4090-97FD-B8A49E2BD23E}"/>
              </a:ext>
            </a:extLst>
          </p:cNvPr>
          <p:cNvSpPr txBox="1"/>
          <p:nvPr/>
        </p:nvSpPr>
        <p:spPr>
          <a:xfrm>
            <a:off x="3488541" y="6259545"/>
            <a:ext cx="2042299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space bar: </a:t>
            </a:r>
            <a:r>
              <a:rPr lang="ko-KR" altLang="en-US" sz="2000" b="1" dirty="0">
                <a:solidFill>
                  <a:schemeClr val="bg1"/>
                </a:solidFill>
              </a:rPr>
              <a:t>점프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E13FB2-CE56-4B54-B4B8-1746B951B428}"/>
              </a:ext>
            </a:extLst>
          </p:cNvPr>
          <p:cNvSpPr/>
          <p:nvPr/>
        </p:nvSpPr>
        <p:spPr>
          <a:xfrm>
            <a:off x="2504898" y="3105603"/>
            <a:ext cx="518400" cy="53101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1D62D115-A60E-4935-9D9C-2667A4CE600B}"/>
              </a:ext>
            </a:extLst>
          </p:cNvPr>
          <p:cNvCxnSpPr>
            <a:cxnSpLocks/>
          </p:cNvCxnSpPr>
          <p:nvPr/>
        </p:nvCxnSpPr>
        <p:spPr>
          <a:xfrm flipV="1">
            <a:off x="2795113" y="2756061"/>
            <a:ext cx="548164" cy="349544"/>
          </a:xfrm>
          <a:prstGeom prst="curvedConnector3">
            <a:avLst>
              <a:gd name="adj1" fmla="val 478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416BB6-67DA-45EC-B368-F793767EE7D6}"/>
              </a:ext>
            </a:extLst>
          </p:cNvPr>
          <p:cNvSpPr txBox="1"/>
          <p:nvPr/>
        </p:nvSpPr>
        <p:spPr>
          <a:xfrm>
            <a:off x="3385448" y="2573715"/>
            <a:ext cx="1210780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E: </a:t>
            </a:r>
            <a:r>
              <a:rPr lang="ko-KR" altLang="en-US" sz="2000" b="1" dirty="0">
                <a:solidFill>
                  <a:schemeClr val="bg1"/>
                </a:solidFill>
              </a:rPr>
              <a:t>구르기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블렌딩을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통한 부드러운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애니메이션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사막의 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구현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60A55-C130-4F65-BBF4-D71CAC4A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3" y="1370650"/>
            <a:ext cx="514350" cy="51435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511174" y="1370650"/>
            <a:ext cx="3946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바이페드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(Biped)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ACAC8A0E-D879-42F4-98EA-EAF14D45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694"/>
              </p:ext>
            </p:extLst>
          </p:nvPr>
        </p:nvGraphicFramePr>
        <p:xfrm>
          <a:off x="603302" y="3987799"/>
          <a:ext cx="10985396" cy="212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698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5492698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</a:tblGrid>
              <a:tr h="4017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차이점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Whitney"/>
                        </a:rPr>
                        <a:t>그림자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31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Whitney"/>
                        </a:rPr>
                        <a:t>바이페드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의뢰인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: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사막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  <a:tr h="121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전투보다는 </a:t>
                      </a:r>
                      <a:r>
                        <a:rPr lang="ko-KR" altLang="en-US" sz="2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퍼즐요소</a:t>
                      </a:r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주된 컨텐츠</a:t>
                      </a:r>
                      <a:endParaRPr lang="en-US" altLang="ko-KR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몬스터와의 전투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가 주된 컨텐츠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7526"/>
              </p:ext>
            </p:extLst>
          </p:nvPr>
        </p:nvGraphicFramePr>
        <p:xfrm>
          <a:off x="603302" y="2056236"/>
          <a:ext cx="10985396" cy="12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313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스테이지를 클리어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하는 방식 유사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https://indie.onstove.com/ko/games/127/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4"/>
              </a:rPr>
              <a:t>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5"/>
              </a:rPr>
              <a:t>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6"/>
              </a:rPr>
              <a:t>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8"/>
              </a:rPr>
              <a:t>https://store.steampowered.com/app/1071870/Biped/?l=koreana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ACABB08-2C92-404A-BBED-466CF4C0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21176"/>
              </p:ext>
            </p:extLst>
          </p:nvPr>
        </p:nvGraphicFramePr>
        <p:xfrm>
          <a:off x="295275" y="1371593"/>
          <a:ext cx="5689889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713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482176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정보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roduct Detail Image-4">
            <a:extLst>
              <a:ext uri="{FF2B5EF4-FFF2-40B4-BE49-F238E27FC236}">
                <a16:creationId xmlns:a16="http://schemas.microsoft.com/office/drawing/2014/main" id="{4596C406-F947-409B-87A7-F6D63317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Detail Image-7">
            <a:extLst>
              <a:ext uri="{FF2B5EF4-FFF2-40B4-BE49-F238E27FC236}">
                <a16:creationId xmlns:a16="http://schemas.microsoft.com/office/drawing/2014/main" id="{3CBFADF2-BD15-4F2E-9930-939FA16E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70EE-4F62-4BBA-A5CA-6B15ADC10E4D}"/>
              </a:ext>
            </a:extLst>
          </p:cNvPr>
          <p:cNvSpPr txBox="1"/>
          <p:nvPr/>
        </p:nvSpPr>
        <p:spPr>
          <a:xfrm>
            <a:off x="4981574" y="6294540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바이페드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9A791B3-D112-40C3-A7A2-40187B30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93062"/>
              </p:ext>
            </p:extLst>
          </p:nvPr>
        </p:nvGraphicFramePr>
        <p:xfrm>
          <a:off x="6206838" y="1569713"/>
          <a:ext cx="5689889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624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130265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2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1309"/>
              </p:ext>
            </p:extLst>
          </p:nvPr>
        </p:nvGraphicFramePr>
        <p:xfrm>
          <a:off x="7172324" y="1347487"/>
          <a:ext cx="4619625" cy="462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9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155428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69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40m 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1088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BDA14CA6-F101-467F-9864-650564E4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1" y="1371593"/>
            <a:ext cx="4152683" cy="5030643"/>
          </a:xfrm>
          <a:prstGeom prst="rect">
            <a:avLst/>
          </a:prstGeom>
        </p:spPr>
      </p:pic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53289"/>
              </p:ext>
            </p:extLst>
          </p:nvPr>
        </p:nvGraphicFramePr>
        <p:xfrm>
          <a:off x="5799520" y="2516330"/>
          <a:ext cx="5243130" cy="384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780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점프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구르기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96518" y="1612994"/>
            <a:ext cx="85472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1" y="2316261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317545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1144609" y="5351715"/>
            <a:ext cx="3027002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5987135" y="5097886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61959" y="2877589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9268874" y="4888913"/>
            <a:ext cx="1110836" cy="1169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345199" y="4868731"/>
            <a:ext cx="1034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927</TotalTime>
  <Words>841</Words>
  <Application>Microsoft Office PowerPoint</Application>
  <PresentationFormat>와이드스크린</PresentationFormat>
  <Paragraphs>215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14</cp:revision>
  <dcterms:created xsi:type="dcterms:W3CDTF">2021-12-01T12:41:40Z</dcterms:created>
  <dcterms:modified xsi:type="dcterms:W3CDTF">2021-12-06T13:53:09Z</dcterms:modified>
</cp:coreProperties>
</file>